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00300"/>
            <a:ext cx="7543800" cy="1143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43300"/>
            <a:ext cx="6858000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14350"/>
            <a:ext cx="7239000" cy="291465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14351"/>
            <a:ext cx="1828800" cy="405764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1"/>
            <a:ext cx="5715000" cy="36576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12573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714750"/>
            <a:ext cx="6858000" cy="685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457201"/>
            <a:ext cx="3657600" cy="2825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1"/>
            <a:ext cx="3657600" cy="2825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996948"/>
            <a:ext cx="3657600" cy="2286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996948"/>
            <a:ext cx="3657600" cy="2286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42900"/>
            <a:ext cx="4594934" cy="30860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342900"/>
            <a:ext cx="2673657" cy="30861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153444" y="1885752"/>
            <a:ext cx="28575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42900"/>
            <a:ext cx="7543800" cy="21717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628900"/>
            <a:ext cx="7391400" cy="60364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1800" cy="12001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514350"/>
            <a:ext cx="7543800" cy="29146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4656582"/>
            <a:ext cx="48738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Библиотека </a:t>
            </a:r>
            <a:r>
              <a:rPr lang="en-US" dirty="0" err="1" smtClean="0"/>
              <a:t>Boost.Date_time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5947" y="3075806"/>
            <a:ext cx="7678053" cy="1995686"/>
          </a:xfrm>
        </p:spPr>
        <p:txBody>
          <a:bodyPr>
            <a:normAutofit fontScale="85000" lnSpcReduction="20000"/>
          </a:bodyPr>
          <a:lstStyle/>
          <a:p>
            <a:r>
              <a:rPr lang="ru-RU" sz="8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> </a:t>
            </a:r>
            <a:r>
              <a:rPr lang="en-US" sz="8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>boost</a:t>
            </a:r>
            <a:r>
              <a:rPr lang="en-US" sz="8000" dirty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>::</a:t>
            </a:r>
            <a:r>
              <a:rPr lang="en-US" sz="80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>gregorian</a:t>
            </a:r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  <a:p>
            <a:pPr algn="r"/>
            <a:r>
              <a:rPr lang="ru-RU" sz="1800" dirty="0" smtClean="0"/>
              <a:t>Калоева Д.Э.</a:t>
            </a:r>
          </a:p>
          <a:p>
            <a:pPr algn="r"/>
            <a:r>
              <a:rPr lang="ru-RU" sz="1800" dirty="0" smtClean="0"/>
              <a:t>Гр.23632/2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5072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95486"/>
            <a:ext cx="6781800" cy="70725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843558"/>
            <a:ext cx="7543800" cy="356272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Данный компонент представляет нам Грегорианский календарь и все мыслимые возможности работы с ним.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Он </a:t>
            </a:r>
            <a:r>
              <a:rPr lang="ru-RU" dirty="0"/>
              <a:t>в свою очередь делится на следующие компоненты:</a:t>
            </a:r>
          </a:p>
          <a:p>
            <a:r>
              <a:rPr lang="ru-RU" dirty="0" err="1"/>
              <a:t>Date</a:t>
            </a:r>
            <a:r>
              <a:rPr lang="ru-RU" dirty="0"/>
              <a:t> </a:t>
            </a:r>
          </a:p>
          <a:p>
            <a:r>
              <a:rPr lang="ru-RU" dirty="0" err="1"/>
              <a:t>Date</a:t>
            </a:r>
            <a:r>
              <a:rPr lang="ru-RU" dirty="0"/>
              <a:t> </a:t>
            </a:r>
            <a:r>
              <a:rPr lang="ru-RU" dirty="0" err="1"/>
              <a:t>Period</a:t>
            </a:r>
            <a:endParaRPr lang="ru-RU" dirty="0"/>
          </a:p>
          <a:p>
            <a:r>
              <a:rPr lang="ru-RU" dirty="0" err="1"/>
              <a:t>Date</a:t>
            </a:r>
            <a:r>
              <a:rPr lang="ru-RU" dirty="0"/>
              <a:t> </a:t>
            </a:r>
            <a:r>
              <a:rPr lang="ru-RU" dirty="0" err="1"/>
              <a:t>Iterators</a:t>
            </a:r>
            <a:endParaRPr lang="ru-RU" dirty="0"/>
          </a:p>
          <a:p>
            <a:r>
              <a:rPr lang="ru-RU" dirty="0" err="1"/>
              <a:t>Date</a:t>
            </a:r>
            <a:r>
              <a:rPr lang="ru-RU" dirty="0"/>
              <a:t> </a:t>
            </a:r>
            <a:r>
              <a:rPr lang="ru-RU" dirty="0" err="1" smtClean="0"/>
              <a:t>Generators</a:t>
            </a:r>
            <a:r>
              <a:rPr lang="ru-RU" dirty="0" smtClean="0"/>
              <a:t>/</a:t>
            </a:r>
            <a:r>
              <a:rPr lang="ru-RU" dirty="0" err="1" smtClean="0"/>
              <a:t>Algorithms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39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9584" y="342227"/>
            <a:ext cx="7543800" cy="313752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boost</a:t>
            </a:r>
            <a:r>
              <a:rPr lang="ru-RU" dirty="0"/>
              <a:t>::</a:t>
            </a:r>
            <a:r>
              <a:rPr lang="ru-RU" dirty="0" err="1"/>
              <a:t>gregorian</a:t>
            </a:r>
            <a:r>
              <a:rPr lang="ru-RU" dirty="0"/>
              <a:t>::</a:t>
            </a:r>
            <a:r>
              <a:rPr lang="ru-RU" dirty="0" err="1"/>
              <a:t>date</a:t>
            </a:r>
            <a:r>
              <a:rPr lang="ru-RU" dirty="0"/>
              <a:t> — предназначен для простого хранения даты – точки во временном континууме. </a:t>
            </a:r>
            <a:r>
              <a:rPr lang="ru-RU" dirty="0" smtClean="0"/>
              <a:t>Помимо </a:t>
            </a:r>
            <a:r>
              <a:rPr lang="ru-RU" dirty="0"/>
              <a:t>хранения </a:t>
            </a:r>
            <a:r>
              <a:rPr lang="ru-RU" dirty="0" smtClean="0"/>
              <a:t>даты (</a:t>
            </a:r>
            <a:r>
              <a:rPr lang="ru-RU" dirty="0"/>
              <a:t>которая не может быть изменена у объекта, кроме как посредством </a:t>
            </a:r>
            <a:r>
              <a:rPr lang="ru-RU" dirty="0" err="1"/>
              <a:t>operator</a:t>
            </a:r>
            <a:r>
              <a:rPr lang="ru-RU" dirty="0"/>
              <a:t>=) у класса есть </a:t>
            </a:r>
            <a:r>
              <a:rPr lang="ru-RU" dirty="0" smtClean="0"/>
              <a:t>методы </a:t>
            </a:r>
            <a:r>
              <a:rPr lang="ru-RU" dirty="0"/>
              <a:t>для получения конкретных частей даты(</a:t>
            </a:r>
            <a:r>
              <a:rPr lang="ru-RU" dirty="0" err="1"/>
              <a:t>year</a:t>
            </a:r>
            <a:r>
              <a:rPr lang="ru-RU" dirty="0"/>
              <a:t>(), </a:t>
            </a:r>
            <a:r>
              <a:rPr lang="ru-RU" dirty="0" err="1"/>
              <a:t>month</a:t>
            </a:r>
            <a:r>
              <a:rPr lang="ru-RU" dirty="0"/>
              <a:t>(), </a:t>
            </a:r>
            <a:r>
              <a:rPr lang="ru-RU" dirty="0" err="1"/>
              <a:t>day</a:t>
            </a:r>
            <a:r>
              <a:rPr lang="ru-RU" dirty="0"/>
              <a:t>() </a:t>
            </a:r>
            <a:r>
              <a:rPr lang="ru-RU" dirty="0" err="1"/>
              <a:t>etc</a:t>
            </a:r>
            <a:r>
              <a:rPr lang="ru-RU" dirty="0"/>
              <a:t>.), преобразования внутреннего представления даты в строку, определенного </a:t>
            </a:r>
            <a:r>
              <a:rPr lang="ru-RU" dirty="0" smtClean="0"/>
              <a:t>формата (</a:t>
            </a:r>
            <a:r>
              <a:rPr lang="ru-RU" dirty="0" err="1"/>
              <a:t>to_simple_string</a:t>
            </a:r>
            <a:r>
              <a:rPr lang="ru-RU" dirty="0"/>
              <a:t>(),</a:t>
            </a:r>
            <a:r>
              <a:rPr lang="ru-RU" dirty="0" err="1"/>
              <a:t>to_iso_string</a:t>
            </a:r>
            <a:r>
              <a:rPr lang="ru-RU" dirty="0"/>
              <a:t>(),</a:t>
            </a:r>
            <a:r>
              <a:rPr lang="ru-RU" dirty="0" err="1"/>
              <a:t>to_iso_extended_string</a:t>
            </a:r>
            <a:r>
              <a:rPr lang="ru-RU" dirty="0"/>
              <a:t>()) и конвертации </a:t>
            </a:r>
            <a:r>
              <a:rPr lang="ru-RU" dirty="0" smtClean="0"/>
              <a:t>в (</a:t>
            </a:r>
            <a:r>
              <a:rPr lang="ru-RU" dirty="0"/>
              <a:t>и обратно) стандартную С\С++ структуру </a:t>
            </a:r>
            <a:r>
              <a:rPr lang="ru-RU" dirty="0" err="1"/>
              <a:t>tm</a:t>
            </a:r>
            <a:r>
              <a:rPr lang="ru-RU" dirty="0"/>
              <a:t>(</a:t>
            </a:r>
            <a:r>
              <a:rPr lang="ru-RU" dirty="0" err="1"/>
              <a:t>to_tm</a:t>
            </a:r>
            <a:r>
              <a:rPr lang="ru-RU" dirty="0"/>
              <a:t>(),</a:t>
            </a:r>
            <a:r>
              <a:rPr lang="ru-RU" dirty="0" err="1"/>
              <a:t>date_from_tm</a:t>
            </a:r>
            <a:r>
              <a:rPr lang="ru-RU" dirty="0"/>
              <a:t>())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9" y="3479746"/>
            <a:ext cx="9125031" cy="1663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45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514350"/>
            <a:ext cx="7543800" cy="367758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boost</a:t>
            </a:r>
            <a:r>
              <a:rPr lang="ru-RU" dirty="0"/>
              <a:t>::</a:t>
            </a:r>
            <a:r>
              <a:rPr lang="ru-RU" dirty="0" err="1"/>
              <a:t>gregorian</a:t>
            </a:r>
            <a:r>
              <a:rPr lang="ru-RU" dirty="0"/>
              <a:t>::</a:t>
            </a:r>
            <a:r>
              <a:rPr lang="ru-RU" dirty="0" err="1"/>
              <a:t>date_period</a:t>
            </a:r>
            <a:r>
              <a:rPr lang="ru-RU" dirty="0"/>
              <a:t> — класс представлен для удобного представления интервала между двумя датами, может быть использован для определения вхождения определенной даты во временной </a:t>
            </a:r>
            <a:r>
              <a:rPr lang="ru-RU" dirty="0" smtClean="0"/>
              <a:t>интервал (</a:t>
            </a:r>
            <a:r>
              <a:rPr lang="ru-RU" dirty="0" err="1"/>
              <a:t>contains</a:t>
            </a:r>
            <a:r>
              <a:rPr lang="ru-RU" dirty="0"/>
              <a:t>()), пересечения интервалов(</a:t>
            </a:r>
            <a:r>
              <a:rPr lang="ru-RU" dirty="0" err="1"/>
              <a:t>intersects</a:t>
            </a:r>
            <a:r>
              <a:rPr lang="ru-RU" dirty="0"/>
              <a:t>(), </a:t>
            </a:r>
            <a:r>
              <a:rPr lang="ru-RU" dirty="0" err="1"/>
              <a:t>intersection</a:t>
            </a:r>
            <a:r>
              <a:rPr lang="ru-RU" dirty="0"/>
              <a:t>()), смежности </a:t>
            </a:r>
            <a:r>
              <a:rPr lang="ru-RU" dirty="0" smtClean="0"/>
              <a:t>дат (</a:t>
            </a:r>
            <a:r>
              <a:rPr lang="ru-RU" dirty="0" err="1"/>
              <a:t>is_adjacent</a:t>
            </a:r>
            <a:r>
              <a:rPr lang="ru-RU" dirty="0"/>
              <a:t>()) и определения отношения расположения одной даты относительно другой(</a:t>
            </a:r>
            <a:r>
              <a:rPr lang="ru-RU" dirty="0" err="1"/>
              <a:t>is_after</a:t>
            </a:r>
            <a:r>
              <a:rPr lang="ru-RU" dirty="0"/>
              <a:t>(), </a:t>
            </a:r>
            <a:r>
              <a:rPr lang="ru-RU" dirty="0" err="1"/>
              <a:t>is_before</a:t>
            </a:r>
            <a:r>
              <a:rPr lang="ru-RU" dirty="0"/>
              <a:t>()). Кроме того, существуют методы для комбинации интервалов(</a:t>
            </a:r>
            <a:r>
              <a:rPr lang="ru-RU" dirty="0" err="1"/>
              <a:t>merge</a:t>
            </a:r>
            <a:r>
              <a:rPr lang="ru-RU" dirty="0"/>
              <a:t>(), </a:t>
            </a:r>
            <a:r>
              <a:rPr lang="ru-RU" dirty="0" err="1"/>
              <a:t>span</a:t>
            </a:r>
            <a:r>
              <a:rPr lang="ru-RU" dirty="0"/>
              <a:t>()) и их изменения(</a:t>
            </a:r>
            <a:r>
              <a:rPr lang="ru-RU" dirty="0" err="1"/>
              <a:t>shift</a:t>
            </a:r>
            <a:r>
              <a:rPr lang="ru-RU" dirty="0"/>
              <a:t>(), </a:t>
            </a:r>
            <a:r>
              <a:rPr lang="ru-RU" dirty="0" err="1"/>
              <a:t>expand</a:t>
            </a:r>
            <a:r>
              <a:rPr lang="ru-RU" dirty="0"/>
              <a:t>()). Важно помнить, что последний </a:t>
            </a:r>
            <a:r>
              <a:rPr lang="ru-RU" dirty="0" smtClean="0"/>
              <a:t>день </a:t>
            </a:r>
            <a:r>
              <a:rPr lang="ru-RU" dirty="0"/>
              <a:t>в периоде не входит в весь период, </a:t>
            </a:r>
            <a:r>
              <a:rPr lang="ru-RU" dirty="0" err="1"/>
              <a:t>т.е</a:t>
            </a:r>
            <a:r>
              <a:rPr lang="ru-RU" dirty="0"/>
              <a:t> в периоде 1-Jan-1999\10-Jan-1999 последним днем будет 9 января, а не 10.</a:t>
            </a:r>
          </a:p>
        </p:txBody>
      </p:sp>
    </p:spTree>
    <p:extLst>
      <p:ext uri="{BB962C8B-B14F-4D97-AF65-F5344CB8AC3E}">
        <p14:creationId xmlns:p14="http://schemas.microsoft.com/office/powerpoint/2010/main" val="206702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09" y="411510"/>
            <a:ext cx="8557363" cy="429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760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514350"/>
            <a:ext cx="7543800" cy="2219418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boost</a:t>
            </a:r>
            <a:r>
              <a:rPr lang="ru-RU" dirty="0"/>
              <a:t>::</a:t>
            </a:r>
            <a:r>
              <a:rPr lang="ru-RU" dirty="0" err="1"/>
              <a:t>gregorian</a:t>
            </a:r>
            <a:r>
              <a:rPr lang="ru-RU" dirty="0"/>
              <a:t>::</a:t>
            </a:r>
            <a:r>
              <a:rPr lang="ru-RU" dirty="0" err="1"/>
              <a:t>date_iterator</a:t>
            </a:r>
            <a:r>
              <a:rPr lang="ru-RU" dirty="0"/>
              <a:t> </a:t>
            </a:r>
            <a:r>
              <a:rPr lang="ru-RU" dirty="0" smtClean="0"/>
              <a:t>—это </a:t>
            </a:r>
            <a:r>
              <a:rPr lang="ru-RU" dirty="0"/>
              <a:t>типичный итератор, предназначенный для “движения” по датам. </a:t>
            </a:r>
            <a:r>
              <a:rPr lang="ru-RU" dirty="0" err="1"/>
              <a:t>date_iterator</a:t>
            </a:r>
            <a:r>
              <a:rPr lang="ru-RU" dirty="0"/>
              <a:t> сам по себе не интересен, </a:t>
            </a:r>
            <a:r>
              <a:rPr lang="ru-RU" dirty="0" err="1"/>
              <a:t>т.к</a:t>
            </a:r>
            <a:r>
              <a:rPr lang="ru-RU" dirty="0"/>
              <a:t> является абстрактным классом, более интересны его классы-наследники: </a:t>
            </a:r>
            <a:r>
              <a:rPr lang="ru-RU" dirty="0" err="1"/>
              <a:t>day_iterator</a:t>
            </a:r>
            <a:r>
              <a:rPr lang="ru-RU" dirty="0"/>
              <a:t>, </a:t>
            </a:r>
            <a:r>
              <a:rPr lang="ru-RU" dirty="0" err="1"/>
              <a:t>week_iterator</a:t>
            </a:r>
            <a:r>
              <a:rPr lang="ru-RU" dirty="0"/>
              <a:t>, </a:t>
            </a:r>
            <a:r>
              <a:rPr lang="ru-RU" dirty="0" err="1"/>
              <a:t>month_iterator</a:t>
            </a:r>
            <a:r>
              <a:rPr lang="ru-RU" dirty="0"/>
              <a:t>, </a:t>
            </a:r>
            <a:r>
              <a:rPr lang="ru-RU" dirty="0" err="1"/>
              <a:t>year_iterator</a:t>
            </a:r>
            <a:r>
              <a:rPr lang="ru-RU" dirty="0"/>
              <a:t>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03798"/>
            <a:ext cx="8793474" cy="1320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43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514350"/>
            <a:ext cx="7543800" cy="41096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Алгоритмы по работе с датами — набор разнообразных классов и функций, для различных манипуляций над датами. Каждый класс имеет метод </a:t>
            </a:r>
            <a:r>
              <a:rPr lang="ru-RU" dirty="0" err="1"/>
              <a:t>get_data</a:t>
            </a:r>
            <a:r>
              <a:rPr lang="ru-RU" dirty="0" smtClean="0"/>
              <a:t>(), </a:t>
            </a:r>
            <a:r>
              <a:rPr lang="ru-RU" dirty="0"/>
              <a:t>который позволяет получить дату, сгенерированную данным классом. Классы </a:t>
            </a:r>
            <a:r>
              <a:rPr lang="ru-RU" dirty="0" smtClean="0"/>
              <a:t>предоставляют </a:t>
            </a:r>
            <a:r>
              <a:rPr lang="ru-RU" dirty="0"/>
              <a:t>следующий функционал:</a:t>
            </a:r>
          </a:p>
          <a:p>
            <a:r>
              <a:rPr lang="ru-RU" dirty="0"/>
              <a:t>Получить первый, последний или произвольный день для заданного месяца и недели(</a:t>
            </a:r>
            <a:r>
              <a:rPr lang="ru-RU" dirty="0" err="1"/>
              <a:t>first_day_of_the_week_in_the_month</a:t>
            </a:r>
            <a:r>
              <a:rPr lang="ru-RU" dirty="0"/>
              <a:t>(), </a:t>
            </a:r>
            <a:r>
              <a:rPr lang="ru-RU" dirty="0" err="1"/>
              <a:t>last_day_of_the_week_in_the_month</a:t>
            </a:r>
            <a:r>
              <a:rPr lang="ru-RU" dirty="0"/>
              <a:t>(), </a:t>
            </a:r>
            <a:r>
              <a:rPr lang="ru-RU" dirty="0" err="1"/>
              <a:t>nth_day_of_the_week_in_the_month</a:t>
            </a:r>
            <a:r>
              <a:rPr lang="ru-RU" dirty="0"/>
              <a:t>). День недели для поиска задается.</a:t>
            </a:r>
          </a:p>
          <a:p>
            <a:r>
              <a:rPr lang="ru-RU" dirty="0"/>
              <a:t>Задать частичную дату(без указания года)(</a:t>
            </a:r>
            <a:r>
              <a:rPr lang="ru-RU" dirty="0" err="1"/>
              <a:t>partial_date</a:t>
            </a:r>
            <a:r>
              <a:rPr lang="ru-RU" dirty="0"/>
              <a:t>()). А потом получать полную дату, с помощью </a:t>
            </a:r>
            <a:r>
              <a:rPr lang="ru-RU" dirty="0" err="1"/>
              <a:t>get_data</a:t>
            </a:r>
            <a:r>
              <a:rPr lang="ru-RU" dirty="0"/>
              <a:t>()</a:t>
            </a:r>
          </a:p>
          <a:p>
            <a:r>
              <a:rPr lang="ru-RU" dirty="0"/>
              <a:t>Вычислить первый день недели до или после заданной даты(</a:t>
            </a:r>
            <a:r>
              <a:rPr lang="ru-RU" dirty="0" err="1"/>
              <a:t>first_day_of_the_week_before</a:t>
            </a:r>
            <a:r>
              <a:rPr lang="ru-RU" dirty="0"/>
              <a:t>(), </a:t>
            </a:r>
            <a:r>
              <a:rPr lang="ru-RU" dirty="0" err="1"/>
              <a:t>first_day_of_the_week_after</a:t>
            </a:r>
            <a:r>
              <a:rPr lang="ru-RU" dirty="0"/>
              <a:t>()). День недели для вычисления задается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Функции предоставляют следующий функционал:</a:t>
            </a:r>
          </a:p>
          <a:p>
            <a:r>
              <a:rPr lang="ru-RU" dirty="0"/>
              <a:t>Вычислить кол-во дней начиная от текущей даты, до следующего или предыдущего, заданного, дня недели(</a:t>
            </a:r>
            <a:r>
              <a:rPr lang="ru-RU" dirty="0" err="1"/>
              <a:t>days_until_weekday</a:t>
            </a:r>
            <a:r>
              <a:rPr lang="ru-RU" dirty="0"/>
              <a:t>(), </a:t>
            </a:r>
            <a:r>
              <a:rPr lang="ru-RU" dirty="0" err="1"/>
              <a:t>days_before_week_day</a:t>
            </a:r>
            <a:r>
              <a:rPr lang="ru-RU" dirty="0"/>
              <a:t>()).</a:t>
            </a:r>
          </a:p>
          <a:p>
            <a:r>
              <a:rPr lang="ru-RU" dirty="0"/>
              <a:t>Сгенерировать дату, которая будет является датой следующего или предыдущего, заданного, дня недели. Новая дата будет сгенерирована, относительно предварительно заданной даты.</a:t>
            </a:r>
          </a:p>
        </p:txBody>
      </p:sp>
    </p:spTree>
    <p:extLst>
      <p:ext uri="{BB962C8B-B14F-4D97-AF65-F5344CB8AC3E}">
        <p14:creationId xmlns:p14="http://schemas.microsoft.com/office/powerpoint/2010/main" val="49980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7624"/>
            <a:ext cx="9119758" cy="2422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07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28</TotalTime>
  <Words>407</Words>
  <Application>Microsoft Office PowerPoint</Application>
  <PresentationFormat>Экран (16:9)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NewsPrint</vt:lpstr>
      <vt:lpstr>Библиотека Boost.Date_time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Библиотека Boost.Date_time </dc:title>
  <dc:creator>Диана Калоева</dc:creator>
  <cp:lastModifiedBy>Диана Калоева</cp:lastModifiedBy>
  <cp:revision>4</cp:revision>
  <dcterms:created xsi:type="dcterms:W3CDTF">2018-05-24T18:53:09Z</dcterms:created>
  <dcterms:modified xsi:type="dcterms:W3CDTF">2018-05-24T19:32:14Z</dcterms:modified>
</cp:coreProperties>
</file>