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butikov.faculty.ifmo.ru/Russian/ParamPendulum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Маятник Капицы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Оглавление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ru"/>
              <a:t>Теория(просто и формульно)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ru"/>
              <a:t>Графики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ru"/>
              <a:t>Визуализация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0" y="0"/>
            <a:ext cx="4014600" cy="357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Если по простому</a:t>
            </a:r>
            <a:r>
              <a:rPr lang="ru"/>
              <a:t>:</a:t>
            </a:r>
          </a:p>
        </p:txBody>
      </p:sp>
      <p:pic>
        <p:nvPicPr>
          <p:cNvPr descr="IMG_1619.PNG" id="98" name="Shape 98"/>
          <p:cNvPicPr preferRelativeResize="0"/>
          <p:nvPr/>
        </p:nvPicPr>
        <p:blipFill rotWithShape="1">
          <a:blip r:embed="rId3">
            <a:alphaModFix/>
          </a:blip>
          <a:srcRect b="19344" l="0" r="0" t="19612"/>
          <a:stretch/>
        </p:blipFill>
        <p:spPr>
          <a:xfrm>
            <a:off x="117325" y="705550"/>
            <a:ext cx="3857625" cy="313972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4116075" y="1127162"/>
            <a:ext cx="4706100" cy="22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/>
              <a:t>F</a:t>
            </a:r>
            <a:r>
              <a:rPr b="1" baseline="-25000" lang="ru"/>
              <a:t>1</a:t>
            </a:r>
            <a:r>
              <a:rPr lang="ru"/>
              <a:t> и</a:t>
            </a:r>
            <a:r>
              <a:rPr lang="ru"/>
              <a:t> </a:t>
            </a:r>
            <a:r>
              <a:rPr b="1" lang="ru"/>
              <a:t>F</a:t>
            </a:r>
            <a:r>
              <a:rPr b="1" baseline="-25000" lang="ru"/>
              <a:t>2</a:t>
            </a:r>
            <a:r>
              <a:rPr lang="ru"/>
              <a:t> - силы инерции, действующие на маятник в неинерциальной системе отсчета.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None/>
            </a:pPr>
            <a:r>
              <a:rPr b="1" lang="ru"/>
              <a:t>А</a:t>
            </a:r>
            <a:r>
              <a:rPr lang="ru"/>
              <a:t> - осциллирующая ось.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ru"/>
              <a:t>1 </a:t>
            </a:r>
            <a:r>
              <a:rPr lang="ru"/>
              <a:t>и </a:t>
            </a:r>
            <a:r>
              <a:rPr b="1" lang="ru"/>
              <a:t> 2 </a:t>
            </a:r>
            <a:r>
              <a:rPr lang="ru"/>
              <a:t>- крайние точки осциллирующей оси.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ru"/>
              <a:t>Ψ - средний угол отклонения от направления осцилляций подвеса.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51375" y="0"/>
            <a:ext cx="4393500" cy="59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0B5394"/>
                </a:solidFill>
              </a:rPr>
              <a:t>Формульное объяснение: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69500"/>
            <a:ext cx="8839201" cy="899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324774"/>
            <a:ext cx="767715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3912" y="1899349"/>
            <a:ext cx="81724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12" y="2473374"/>
            <a:ext cx="8215464" cy="127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2350" y="3588050"/>
            <a:ext cx="6086475" cy="79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114900" y="124225"/>
            <a:ext cx="2446200" cy="53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График угла отклонения φ(t)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15725"/>
            <a:ext cx="7724775" cy="24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24550" y="479775"/>
            <a:ext cx="3189000" cy="5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200"/>
            <a:ext cx="8184456" cy="382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6625" y="212625"/>
            <a:ext cx="504825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Список литературы: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ru" u="sng">
                <a:solidFill>
                  <a:schemeClr val="hlink"/>
                </a:solidFill>
                <a:hlinkClick r:id="rId3"/>
              </a:rPr>
              <a:t>Маятник с осциллирующим подвесом (к 60-летию маятника Капицы)</a:t>
            </a:r>
            <a:r>
              <a:rPr lang="ru"/>
              <a:t>.               Е. И. Бутиков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90250" y="526350"/>
            <a:ext cx="74262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